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13-Dec-18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2240923"/>
            <a:ext cx="10947042" cy="126903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15. </a:t>
            </a:r>
            <a:r>
              <a:rPr lang="en-US" b="1" dirty="0" err="1"/>
              <a:t>Topa</a:t>
            </a:r>
            <a:r>
              <a:rPr lang="en-US" b="1" dirty="0"/>
              <a:t> Aw, </a:t>
            </a:r>
            <a:r>
              <a:rPr lang="en-US" b="1" dirty="0" err="1"/>
              <a:t>Nangma</a:t>
            </a:r>
            <a:r>
              <a:rPr lang="en-US" b="1" dirty="0"/>
              <a:t> </a:t>
            </a:r>
            <a:r>
              <a:rPr lang="en-US" b="1" dirty="0" err="1"/>
              <a:t>Thupha</a:t>
            </a:r>
            <a:r>
              <a:rPr lang="en-US" b="1" dirty="0"/>
              <a:t> </a:t>
            </a:r>
            <a:r>
              <a:rPr lang="en-US" b="1" dirty="0" err="1"/>
              <a:t>Tawh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Lord, Dismiss Us with Thy Blessing</a:t>
            </a:r>
          </a:p>
          <a:p>
            <a:r>
              <a:rPr lang="en-US" dirty="0" err="1"/>
              <a:t>Efesa</a:t>
            </a:r>
            <a:r>
              <a:rPr lang="en-US" dirty="0"/>
              <a:t> 1:3</a:t>
            </a:r>
          </a:p>
          <a:p>
            <a:r>
              <a:rPr lang="en-US" dirty="0"/>
              <a:t>John Fawcett, 1740-1817</a:t>
            </a:r>
          </a:p>
          <a:p>
            <a:r>
              <a:rPr lang="en-US" dirty="0" err="1"/>
              <a:t>Doh</a:t>
            </a:r>
            <a:r>
              <a:rPr lang="en-US" dirty="0"/>
              <a:t> is Eb 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hongphat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guan aw,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guan aw,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gammang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zin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39223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phat uh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Ko’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gamtat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Nang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kip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maw.</a:t>
            </a: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hetlo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lenpih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30597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143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15. Topa Aw, Nangma Thupha Tawh 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2018-12-13T16:27:09Z</dcterms:modified>
</cp:coreProperties>
</file>